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1234" r:id="rId2"/>
    <p:sldId id="1254" r:id="rId3"/>
    <p:sldId id="1255" r:id="rId4"/>
    <p:sldId id="268" r:id="rId5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88" d="100"/>
          <a:sy n="88" d="100"/>
        </p:scale>
        <p:origin x="378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11/10/2023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04+05+06 </a:t>
            </a:r>
            <a:r>
              <a:rPr lang="de-DE" sz="900" dirty="0"/>
              <a:t>(18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23.10.2023 – 12.11.2023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10.11.2023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8A33-CAD0-A76D-5BC8-C0C4CDCA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	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8756-1D65-97FC-9780-4C91F049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CBEB-81C6-BB3E-D248-F46C51D78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F548-E1CE-D9FF-C68B-BC9CCA5B7263}"/>
              </a:ext>
            </a:extLst>
          </p:cNvPr>
          <p:cNvSpPr txBox="1"/>
          <p:nvPr/>
        </p:nvSpPr>
        <p:spPr>
          <a:xfrm>
            <a:off x="410400" y="1173480"/>
            <a:ext cx="696576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- Stand der Technik (an Ludwig) am besten heute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Wichtige Prozess Parameter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Nur wichtiges validieren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Quellen nach Nummer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Nächster Termin: 17.11.2023 wie geplant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 24.11. ohne Ludwig -&gt; kein Termin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Wichtiger Punkt für Methode: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Normieren? Skalierung?  Für „</a:t>
            </a:r>
            <a:r>
              <a:rPr lang="de-DE" dirty="0" err="1">
                <a:solidFill>
                  <a:schemeClr val="tx1"/>
                </a:solidFill>
              </a:rPr>
              <a:t>Local</a:t>
            </a:r>
            <a:r>
              <a:rPr lang="de-DE" dirty="0">
                <a:solidFill>
                  <a:schemeClr val="tx1"/>
                </a:solidFill>
              </a:rPr>
              <a:t> Score“ Berechnung</a:t>
            </a:r>
          </a:p>
        </p:txBody>
      </p:sp>
    </p:spTree>
    <p:extLst>
      <p:ext uri="{BB962C8B-B14F-4D97-AF65-F5344CB8AC3E}">
        <p14:creationId xmlns:p14="http://schemas.microsoft.com/office/powerpoint/2010/main" val="258814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VIP points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1545771" y="1730829"/>
            <a:ext cx="2204130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>
                <a:latin typeface="NimbusSanL-Bold"/>
              </a:rPr>
              <a:t>Zitierstiel</a:t>
            </a:r>
            <a:endParaRPr lang="en-US" sz="1800" b="1" i="0" u="none" strike="noStrike" baseline="0" dirty="0">
              <a:latin typeface="NimbusSanL-Bold"/>
            </a:endParaRPr>
          </a:p>
          <a:p>
            <a:pPr algn="l"/>
            <a:endParaRPr lang="en-US" b="1" dirty="0"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latin typeface="NimbusSanL-Bold"/>
              </a:rPr>
              <a:t>Continuous-path mode</a:t>
            </a:r>
          </a:p>
          <a:p>
            <a:pPr algn="l"/>
            <a:endParaRPr lang="en-US" b="1" dirty="0"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latin typeface="NimbusSanL-Bold"/>
              </a:rPr>
              <a:t>G-Code </a:t>
            </a:r>
          </a:p>
          <a:p>
            <a:pPr algn="l"/>
            <a:endParaRPr lang="en-US" b="1" dirty="0">
              <a:latin typeface="NimbusSanL-Bold"/>
            </a:endParaRP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239</Words>
  <Application>Microsoft Office PowerPoint</Application>
  <PresentationFormat>Widescreen</PresentationFormat>
  <Paragraphs>47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NimbusSanL-Bold</vt:lpstr>
      <vt:lpstr>Siemens Slab Black</vt:lpstr>
      <vt:lpstr>Siemens 2022</vt:lpstr>
      <vt:lpstr>Master-Thesis  Methodical Approach for Analyzing Process Parameters and Optimizing Boundary Conditions in Mutli-Axis Robot Programs</vt:lpstr>
      <vt:lpstr>To-Do </vt:lpstr>
      <vt:lpstr>VIP points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99</cp:revision>
  <dcterms:created xsi:type="dcterms:W3CDTF">2023-10-02T13:28:39Z</dcterms:created>
  <dcterms:modified xsi:type="dcterms:W3CDTF">2023-11-10T13:05:36Z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